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snapVertSplitter="1" vertBarState="minimized" horzBarState="maximized">
    <p:restoredLeft sz="34559" autoAdjust="0"/>
    <p:restoredTop sz="86379" autoAdjust="0"/>
  </p:normalViewPr>
  <p:slideViewPr>
    <p:cSldViewPr>
      <p:cViewPr varScale="1">
        <p:scale>
          <a:sx n="79" d="100"/>
          <a:sy n="79" d="100"/>
        </p:scale>
        <p:origin x="-1752" y="-96"/>
      </p:cViewPr>
      <p:guideLst>
        <p:guide orient="horz" pos="2160"/>
        <p:guide pos="2880"/>
      </p:guideLst>
    </p:cSldViewPr>
  </p:slideViewPr>
  <p:outlineViewPr>
    <p:cViewPr>
      <p:scale>
        <a:sx n="33" d="100"/>
        <a:sy n="33" d="100"/>
      </p:scale>
      <p:origin x="36"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C0179-611D-4A53-B1C3-71E60AC9C94D}"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C0179-611D-4A53-B1C3-71E60AC9C94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C0179-611D-4A53-B1C3-71E60AC9C94D}"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C0179-611D-4A53-B1C3-71E60AC9C94D}"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C0179-611D-4A53-B1C3-71E60AC9C94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7C0179-611D-4A53-B1C3-71E60AC9C94D}"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7C0179-611D-4A53-B1C3-71E60AC9C94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F7C0179-611D-4A53-B1C3-71E60AC9C94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7C0179-611D-4A53-B1C3-71E60AC9C94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7C0179-611D-4A53-B1C3-71E60AC9C94D}"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381888-518A-48AE-933A-080ABE5E6A22}" type="datetimeFigureOut">
              <a:rPr lang="en-US" smtClean="0"/>
              <a:t>6/16/2013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7C0179-611D-4A53-B1C3-71E60AC9C94D}"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E381888-518A-48AE-933A-080ABE5E6A22}" type="datetimeFigureOut">
              <a:rPr lang="en-US" smtClean="0"/>
              <a:t>6/16/2013</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F7C0179-611D-4A53-B1C3-71E60AC9C94D}"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444740" cy="4800600"/>
          </a:xfrm>
        </p:spPr>
        <p:txBody>
          <a:bodyPr/>
          <a:lstStyle/>
          <a:p>
            <a:pPr marL="285750" indent="-285750">
              <a:buFont typeface="Arial" pitchFamily="34" charset="0"/>
              <a:buChar char="•"/>
            </a:pPr>
            <a:r>
              <a:rPr lang="en-US" dirty="0" smtClean="0"/>
              <a:t>Prior to the construction of the park, the region was home to Cabin Branch Pyrite Mine.</a:t>
            </a:r>
          </a:p>
          <a:p>
            <a:pPr marL="573786" lvl="3" indent="-285750">
              <a:buFont typeface="Arial" pitchFamily="34" charset="0"/>
              <a:buChar char="•"/>
            </a:pPr>
            <a:r>
              <a:rPr lang="en-US" dirty="0" smtClean="0"/>
              <a:t>The mine was established by John Detrick in 1889 and employed men and children from nearby towns.</a:t>
            </a:r>
          </a:p>
          <a:p>
            <a:pPr marL="285750" indent="-285750">
              <a:buFont typeface="Arial" pitchFamily="34" charset="0"/>
              <a:buChar char="•"/>
            </a:pPr>
            <a:r>
              <a:rPr lang="en-US" dirty="0" smtClean="0"/>
              <a:t>Built by CCC (Civilian Conservation Corps) in 1936.</a:t>
            </a:r>
          </a:p>
          <a:p>
            <a:pPr marL="573786" lvl="3" indent="-285750">
              <a:buFont typeface="Arial" pitchFamily="34" charset="0"/>
              <a:buChar char="•"/>
            </a:pPr>
            <a:r>
              <a:rPr lang="en-US" dirty="0"/>
              <a:t>The CCC was founded by the Roosevelt administration </a:t>
            </a:r>
            <a:r>
              <a:rPr lang="en-US" dirty="0" smtClean="0"/>
              <a:t>both to </a:t>
            </a:r>
            <a:r>
              <a:rPr lang="en-US" dirty="0"/>
              <a:t>help reduce unemployment during the Great </a:t>
            </a:r>
            <a:r>
              <a:rPr lang="en-US" dirty="0" smtClean="0"/>
              <a:t>Depression and conserve natural resources.</a:t>
            </a:r>
            <a:endParaRPr lang="en-US" dirty="0"/>
          </a:p>
          <a:p>
            <a:pPr marL="285750" indent="-285750">
              <a:buFont typeface="Arial" pitchFamily="34" charset="0"/>
              <a:buChar char="•"/>
            </a:pPr>
            <a:r>
              <a:rPr lang="en-US" dirty="0" smtClean="0"/>
              <a:t>Served as a model for the Recreational Demonstration Area (RDA) program.</a:t>
            </a:r>
          </a:p>
          <a:p>
            <a:pPr marL="573786" lvl="3" indent="-285750">
              <a:buFont typeface="Arial" pitchFamily="34" charset="0"/>
              <a:buChar char="•"/>
            </a:pPr>
            <a:r>
              <a:rPr lang="en-US" dirty="0" smtClean="0"/>
              <a:t>The RDA program was designed by Conrad Wirth, and was intended to provide medical aid, educational opportunities, and a chance to enjoy nature for underprivileged inner city children ravaged by the Great Depression.</a:t>
            </a:r>
          </a:p>
          <a:p>
            <a:pPr marL="587693" lvl="1" indent="-285750">
              <a:buFont typeface="Arial" pitchFamily="34" charset="0"/>
              <a:buChar char="•"/>
            </a:pPr>
            <a:endParaRPr lang="en-US" dirty="0" smtClean="0"/>
          </a:p>
          <a:p>
            <a:pPr marL="587693" lvl="1" indent="-285750">
              <a:buFont typeface="Arial" pitchFamily="34" charset="0"/>
              <a:buChar char="•"/>
            </a:pPr>
            <a:endParaRPr lang="en-US" dirty="0" smtClean="0"/>
          </a:p>
          <a:p>
            <a:pPr marL="0" indent="0"/>
            <a:endParaRPr lang="en-US" dirty="0"/>
          </a:p>
        </p:txBody>
      </p:sp>
      <p:sp>
        <p:nvSpPr>
          <p:cNvPr id="2" name="Title 1"/>
          <p:cNvSpPr>
            <a:spLocks noGrp="1"/>
          </p:cNvSpPr>
          <p:nvPr>
            <p:ph type="title"/>
          </p:nvPr>
        </p:nvSpPr>
        <p:spPr/>
        <p:txBody>
          <a:bodyPr>
            <a:normAutofit fontScale="90000"/>
          </a:bodyPr>
          <a:lstStyle/>
          <a:p>
            <a:r>
              <a:rPr lang="en-US" dirty="0" smtClean="0"/>
              <a:t>The History Prince William Forest Park</a:t>
            </a:r>
            <a:endParaRPr lang="en-US" dirty="0"/>
          </a:p>
        </p:txBody>
      </p:sp>
    </p:spTree>
    <p:extLst>
      <p:ext uri="{BB962C8B-B14F-4D97-AF65-F5344CB8AC3E}">
        <p14:creationId xmlns:p14="http://schemas.microsoft.com/office/powerpoint/2010/main" val="770780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6400"/>
            <a:ext cx="7408333" cy="4800600"/>
          </a:xfrm>
        </p:spPr>
        <p:txBody>
          <a:bodyPr>
            <a:normAutofit fontScale="92500" lnSpcReduction="10000"/>
          </a:bodyPr>
          <a:lstStyle/>
          <a:p>
            <a:pPr marL="285750" indent="-285750">
              <a:buFont typeface="Arial" pitchFamily="34" charset="0"/>
              <a:buChar char="•"/>
            </a:pPr>
            <a:r>
              <a:rPr lang="en-US" dirty="0" smtClean="0"/>
              <a:t>Cabin Branch Pyrite Mine:</a:t>
            </a:r>
          </a:p>
          <a:p>
            <a:pPr marL="573786" lvl="3" indent="-285750">
              <a:buFont typeface="Arial" pitchFamily="34" charset="0"/>
              <a:buChar char="•"/>
            </a:pPr>
            <a:r>
              <a:rPr lang="en-US" dirty="0"/>
              <a:t>Employed men and children from Batestown and Hickory Ridge.  Consequently, it had an integrated workforce.</a:t>
            </a:r>
          </a:p>
          <a:p>
            <a:pPr marL="573786" lvl="3" indent="-285750">
              <a:buFont typeface="Arial" pitchFamily="34" charset="0"/>
              <a:buChar char="•"/>
            </a:pPr>
            <a:r>
              <a:rPr lang="en-US" dirty="0"/>
              <a:t>Paid mineworkers between $3.50 and $4.25 a day.  Children were paid 50 cents a day for organizing pyrite ore.</a:t>
            </a:r>
          </a:p>
          <a:p>
            <a:pPr marL="573786" lvl="3" indent="-285750">
              <a:buFont typeface="Arial" pitchFamily="34" charset="0"/>
              <a:buChar char="•"/>
            </a:pPr>
            <a:r>
              <a:rPr lang="en-US" dirty="0"/>
              <a:t>Mineworkers worked 10-12 hour shifts, six days a week.</a:t>
            </a:r>
          </a:p>
          <a:p>
            <a:pPr marL="285750" indent="-285750">
              <a:buFont typeface="Arial" pitchFamily="34" charset="0"/>
              <a:buChar char="•"/>
            </a:pPr>
            <a:r>
              <a:rPr lang="en-US" dirty="0" smtClean="0"/>
              <a:t>Batestown:</a:t>
            </a:r>
          </a:p>
          <a:p>
            <a:pPr marL="573786" lvl="3" indent="-285750">
              <a:buFont typeface="Arial" pitchFamily="34" charset="0"/>
              <a:buChar char="•"/>
            </a:pPr>
            <a:r>
              <a:rPr lang="en-US" dirty="0" smtClean="0"/>
              <a:t>Founded by emancipated slaves and free African Americans.</a:t>
            </a:r>
          </a:p>
          <a:p>
            <a:pPr marL="573786" lvl="3" indent="-285750">
              <a:buFont typeface="Arial" pitchFamily="34" charset="0"/>
              <a:buChar char="•"/>
            </a:pPr>
            <a:r>
              <a:rPr lang="en-US" dirty="0" smtClean="0"/>
              <a:t>Men harvested timber and grew crops in addition to working at the nearby pyrite mine.  Women who worked outside the town found jobs mostly as domestic servants or teachers.</a:t>
            </a:r>
          </a:p>
          <a:p>
            <a:pPr marL="285750" indent="-285750">
              <a:buFont typeface="Arial" pitchFamily="34" charset="0"/>
              <a:buChar char="•"/>
            </a:pPr>
            <a:r>
              <a:rPr lang="en-US" dirty="0" smtClean="0"/>
              <a:t>Hickory Ridge:</a:t>
            </a:r>
          </a:p>
          <a:p>
            <a:pPr marL="573786" lvl="3" indent="-285750">
              <a:buFont typeface="Arial" pitchFamily="34" charset="0"/>
              <a:buChar char="•"/>
            </a:pPr>
            <a:r>
              <a:rPr lang="en-US" dirty="0" smtClean="0"/>
              <a:t>Home to both white and African American landowners.</a:t>
            </a:r>
          </a:p>
          <a:p>
            <a:pPr marL="573786" lvl="3" indent="-285750">
              <a:buFont typeface="Arial" pitchFamily="34" charset="0"/>
              <a:buChar char="•"/>
            </a:pPr>
            <a:r>
              <a:rPr lang="en-US" dirty="0" smtClean="0"/>
              <a:t>Residents were subsistence farmers in addition to working at local pyrite mine.  Clothes were homemade, and water was collected from nearby streams and wells. Extra crops were sold at nearby markets for additional income</a:t>
            </a:r>
          </a:p>
          <a:p>
            <a:pPr marL="288036" lvl="3" indent="0">
              <a:buNone/>
            </a:pPr>
            <a:endParaRPr lang="en-US" dirty="0"/>
          </a:p>
          <a:p>
            <a:pPr marL="288036" lvl="3" indent="0">
              <a:buNone/>
            </a:pPr>
            <a:endParaRPr lang="en-US" dirty="0" smtClean="0"/>
          </a:p>
          <a:p>
            <a:pPr marL="288036" lvl="3" indent="0">
              <a:buNone/>
            </a:pPr>
            <a:endParaRPr lang="en-US" dirty="0"/>
          </a:p>
        </p:txBody>
      </p:sp>
      <p:sp>
        <p:nvSpPr>
          <p:cNvPr id="2" name="Title 1"/>
          <p:cNvSpPr>
            <a:spLocks noGrp="1"/>
          </p:cNvSpPr>
          <p:nvPr>
            <p:ph type="title"/>
          </p:nvPr>
        </p:nvSpPr>
        <p:spPr/>
        <p:txBody>
          <a:bodyPr>
            <a:normAutofit fontScale="90000"/>
          </a:bodyPr>
          <a:lstStyle/>
          <a:p>
            <a:r>
              <a:rPr lang="en-US" dirty="0" smtClean="0"/>
              <a:t>Cabin Branch Pyrite Mine and the Cabin Branch Community</a:t>
            </a:r>
            <a:endParaRPr lang="en-US" dirty="0"/>
          </a:p>
        </p:txBody>
      </p:sp>
    </p:spTree>
    <p:extLst>
      <p:ext uri="{BB962C8B-B14F-4D97-AF65-F5344CB8AC3E}">
        <p14:creationId xmlns:p14="http://schemas.microsoft.com/office/powerpoint/2010/main" val="2755979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52600"/>
            <a:ext cx="7670801" cy="4373563"/>
          </a:xfrm>
        </p:spPr>
        <p:txBody>
          <a:bodyPr>
            <a:normAutofit fontScale="92500" lnSpcReduction="20000"/>
          </a:bodyPr>
          <a:lstStyle/>
          <a:p>
            <a:pPr>
              <a:buFont typeface="Arial" pitchFamily="34" charset="0"/>
              <a:buChar char="•"/>
            </a:pPr>
            <a:r>
              <a:rPr lang="en-US" dirty="0" smtClean="0"/>
              <a:t>The CCC and the fruits of its labor: </a:t>
            </a:r>
          </a:p>
          <a:p>
            <a:pPr lvl="3">
              <a:buFont typeface="Arial" pitchFamily="34" charset="0"/>
              <a:buChar char="•"/>
            </a:pPr>
            <a:r>
              <a:rPr lang="en-US" dirty="0" smtClean="0"/>
              <a:t>Offered opportunity for unemployed, unskilled young men between 18 and 25 to work and learn new skills that would enhance their employability. </a:t>
            </a:r>
          </a:p>
          <a:p>
            <a:pPr lvl="3">
              <a:buFont typeface="Arial" pitchFamily="34" charset="0"/>
              <a:buChar char="•"/>
            </a:pPr>
            <a:r>
              <a:rPr lang="en-US" dirty="0" smtClean="0"/>
              <a:t>Responsible for construction of Prince William Forest Park, among other things.</a:t>
            </a:r>
          </a:p>
          <a:p>
            <a:pPr lvl="3">
              <a:buFont typeface="Arial" pitchFamily="34" charset="0"/>
              <a:buChar char="•"/>
            </a:pPr>
            <a:r>
              <a:rPr lang="en-US" dirty="0"/>
              <a:t>B</a:t>
            </a:r>
            <a:r>
              <a:rPr lang="en-US" dirty="0" smtClean="0"/>
              <a:t>uilt five cabin camps and several lakes and dams.  Moreover, they cleared trails for hiking.</a:t>
            </a:r>
          </a:p>
          <a:p>
            <a:pPr>
              <a:buFont typeface="Arial" pitchFamily="34" charset="0"/>
              <a:buChar char="•"/>
            </a:pPr>
            <a:r>
              <a:rPr lang="en-US" dirty="0" smtClean="0"/>
              <a:t>Chopawamsic Recreational Demonstration Area:</a:t>
            </a:r>
          </a:p>
          <a:p>
            <a:pPr lvl="3">
              <a:buFont typeface="Arial" pitchFamily="34" charset="0"/>
              <a:buChar char="•"/>
            </a:pPr>
            <a:r>
              <a:rPr lang="en-US" dirty="0" smtClean="0"/>
              <a:t>Prince William Forest Park was the first RDA, and served as a prototype for other local and state governments to follow.</a:t>
            </a:r>
          </a:p>
          <a:p>
            <a:pPr lvl="3">
              <a:buFont typeface="Arial" pitchFamily="34" charset="0"/>
              <a:buChar char="•"/>
            </a:pPr>
            <a:r>
              <a:rPr lang="en-US" dirty="0" smtClean="0"/>
              <a:t>The five cabin camps built by the CCC were used by a variety of educational organizations for children during the summer for a $600 fee.</a:t>
            </a:r>
          </a:p>
          <a:p>
            <a:pPr lvl="3">
              <a:buFont typeface="Arial" pitchFamily="34" charset="0"/>
              <a:buChar char="•"/>
            </a:pPr>
            <a:r>
              <a:rPr lang="en-US" dirty="0" smtClean="0"/>
              <a:t>Educational organizations provided opportunities for underprivileged inner city children to access medical aid, regular meals, and nature.  All things that were otherwise unavailable to them.  E.g., lakes built by the CCC were used to teach disadvantaged children how to swim.</a:t>
            </a:r>
          </a:p>
          <a:p>
            <a:pPr>
              <a:buFont typeface="Arial" pitchFamily="34" charset="0"/>
              <a:buChar char="•"/>
            </a:pPr>
            <a:endParaRPr lang="en-US" dirty="0"/>
          </a:p>
        </p:txBody>
      </p:sp>
      <p:sp>
        <p:nvSpPr>
          <p:cNvPr id="2" name="Title 1"/>
          <p:cNvSpPr>
            <a:spLocks noGrp="1"/>
          </p:cNvSpPr>
          <p:nvPr>
            <p:ph type="title"/>
          </p:nvPr>
        </p:nvSpPr>
        <p:spPr/>
        <p:txBody>
          <a:bodyPr/>
          <a:lstStyle/>
          <a:p>
            <a:r>
              <a:rPr lang="en-US" dirty="0" smtClean="0"/>
              <a:t>Construction and use of the park </a:t>
            </a:r>
            <a:endParaRPr lang="en-US" dirty="0"/>
          </a:p>
        </p:txBody>
      </p:sp>
    </p:spTree>
    <p:extLst>
      <p:ext uri="{BB962C8B-B14F-4D97-AF65-F5344CB8AC3E}">
        <p14:creationId xmlns:p14="http://schemas.microsoft.com/office/powerpoint/2010/main" val="28956773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142</TotalTime>
  <Words>454</Words>
  <Application>Microsoft Office PowerPoint</Application>
  <PresentationFormat>On-screen Show (4:3)</PresentationFormat>
  <Paragraphs>29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Waveform</vt:lpstr>
      <vt:lpstr>The History Prince William Forest Park</vt:lpstr>
      <vt:lpstr>Cabin Branch Pyrite Mine and the Cabin Branch Community</vt:lpstr>
      <vt:lpstr>Construction and use of the park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18</cp:revision>
  <dcterms:created xsi:type="dcterms:W3CDTF">2013-06-16T16:54:37Z</dcterms:created>
  <dcterms:modified xsi:type="dcterms:W3CDTF">2013-06-16T19:16:46Z</dcterms:modified>
</cp:coreProperties>
</file>